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6"/>
      </p:cViewPr>
      <p:guideLst>
        <p:guide orient="horz" pos="540"/>
        <p:guide pos="144"/>
        <p:guide orient="horz" pos="1620"/>
        <p:guide orient="horz" pos="6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b="1">
              <a:latin typeface="Calibri"/>
              <a:ea typeface="Calibri"/>
              <a:cs typeface="Calibri"/>
              <a:sym typeface="Calibri"/>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213163"/>
                </a:solidFill>
              </a:rPr>
              <a:t>Reference</a:t>
            </a:r>
            <a:endParaRPr sz="1100"/>
          </a:p>
          <a:p>
            <a:pPr marL="173736" lvl="0" indent="-103886" algn="l" rtl="0">
              <a:lnSpc>
                <a:spcPct val="100000"/>
              </a:lnSpc>
              <a:spcBef>
                <a:spcPts val="0"/>
              </a:spcBef>
              <a:spcAft>
                <a:spcPts val="0"/>
              </a:spcAft>
              <a:buSzPts val="1100"/>
              <a:buFont typeface="Arial"/>
              <a:buNone/>
            </a:pPr>
            <a:endParaRPr sz="1100"/>
          </a:p>
          <a:p>
            <a:pPr marL="173736" lvl="0" indent="-173736" algn="l" rtl="0">
              <a:lnSpc>
                <a:spcPct val="100000"/>
              </a:lnSpc>
              <a:spcBef>
                <a:spcPts val="0"/>
              </a:spcBef>
              <a:spcAft>
                <a:spcPts val="0"/>
              </a:spcAft>
              <a:buSzPts val="1100"/>
              <a:buFont typeface="Arial"/>
              <a:buChar char="•"/>
            </a:pPr>
            <a:r>
              <a:rPr lang="en-US" sz="1100"/>
              <a:t>These are the references for this session.</a:t>
            </a:r>
            <a:endParaRPr sz="1100" b="0" strike="noStrike">
              <a:latin typeface="Arial"/>
              <a:ea typeface="Arial"/>
              <a:cs typeface="Arial"/>
              <a:sym typeface="Arial"/>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a:ea typeface="Arial"/>
              <a:cs typeface="Arial"/>
              <a:sym typeface="Arial"/>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b="1">
                <a:solidFill>
                  <a:srgbClr val="F2F2F2"/>
                </a:solidFill>
              </a:rPr>
              <a:t>EARTHQUAKE PREDICTION SYSTEM</a:t>
            </a:r>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Face Emotion and Age Detection</a:t>
            </a:r>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84" name="Google Shape;3084;p1"/>
          <p:cNvPicPr preferRelativeResize="0"/>
          <p:nvPr/>
        </p:nvPicPr>
        <p:blipFill rotWithShape="1">
          <a:blip r:embed="rId13">
            <a:alphaModFix/>
          </a:blip>
          <a:src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VEK1392004"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3">
              <a:alphaModFix/>
            </a:blip>
            <a:srcRect b="15547"/>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4">
              <a:alphaModFix/>
            </a:blip>
            <a:src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5">
              <a:alphaModFix/>
            </a:blip>
            <a:srcRect t="20552"/>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6">
              <a:alphaModFix/>
            </a:blip>
            <a:src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7">
              <a:alphaModFix/>
            </a:blip>
            <a:src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2F2F2"/>
                </a:solidFill>
                <a:latin typeface="Arial"/>
                <a:ea typeface="Arial"/>
                <a:cs typeface="Arial"/>
                <a:sym typeface="Arial"/>
              </a:rPr>
              <a:t>Student Details </a:t>
            </a:r>
            <a:endParaRPr sz="1200" b="0" i="0" u="none" strike="noStrike" cap="none">
              <a:solidFill>
                <a:srgbClr val="F2F2F2"/>
              </a:solidFill>
              <a:latin typeface="Arial"/>
              <a:ea typeface="Arial"/>
              <a:cs typeface="Arial"/>
              <a:sym typeface="Arial"/>
            </a:endParaRPr>
          </a:p>
        </p:txBody>
      </p:sp>
      <p:sp>
        <p:nvSpPr>
          <p:cNvPr id="3144" name="Google Shape;3144;p13"/>
          <p:cNvSpPr txBox="1"/>
          <p:nvPr/>
        </p:nvSpPr>
        <p:spPr>
          <a:xfrm>
            <a:off x="1281240" y="4231479"/>
            <a:ext cx="4173300" cy="651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Name: VIVEKANANDHAN S </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a:ea typeface="Arial"/>
                <a:cs typeface="Arial"/>
                <a:sym typeface="Arial"/>
              </a:rPr>
              <a:t>NM ID:autleee028</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a:ea typeface="Arial"/>
                <a:cs typeface="Arial"/>
                <a:sym typeface="Arial"/>
              </a:rPr>
              <a:t>College Name: Varuvan </a:t>
            </a:r>
            <a:r>
              <a:rPr lang="en-US" sz="1100" b="0" i="0" u="none" strike="noStrike" cap="none" dirty="0" err="1">
                <a:solidFill>
                  <a:schemeClr val="lt1"/>
                </a:solidFill>
                <a:latin typeface="Arial"/>
                <a:ea typeface="Arial"/>
                <a:cs typeface="Arial"/>
                <a:sym typeface="Arial"/>
              </a:rPr>
              <a:t>Vadivelan</a:t>
            </a:r>
            <a:r>
              <a:rPr lang="en-US" sz="1100" b="0" i="0" u="none" strike="noStrike" cap="none" dirty="0">
                <a:solidFill>
                  <a:schemeClr val="lt1"/>
                </a:solidFill>
                <a:latin typeface="Arial"/>
                <a:ea typeface="Arial"/>
                <a:cs typeface="Arial"/>
                <a:sym typeface="Arial"/>
              </a:rPr>
              <a:t> Institute of Technology</a:t>
            </a:r>
            <a:endParaRPr sz="1100" b="0" i="0" u="none" strike="noStrike" cap="none" dirty="0">
              <a:solidFill>
                <a:schemeClr val="lt1"/>
              </a:solidFill>
              <a:latin typeface="Arial"/>
              <a:ea typeface="Arial"/>
              <a:cs typeface="Arial"/>
              <a:sym typeface="Arial"/>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8">
            <a:alphaModFix/>
          </a:blip>
          <a:src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a:ea typeface="Arial"/>
                <a:cs typeface="Arial"/>
                <a:sym typeface="Arial"/>
              </a:rPr>
              <a:t>EARTHQUAKE PREDICTION SYSTEM</a:t>
            </a:r>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Future Scope</a:t>
            </a:r>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a:buChar char="•"/>
            </a:pPr>
            <a:r>
              <a:rPr lang="en-US" sz="1200" b="0" i="0" u="none" strike="noStrike" cap="none">
                <a:solidFill>
                  <a:srgbClr val="0D0D0D"/>
                </a:solidFill>
                <a:latin typeface="Arial"/>
                <a:ea typeface="Arial"/>
                <a:cs typeface="Arial"/>
                <a:sym typeface="Aria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These systems could provide earlier and more accurate warnings to mitigate the impact of seismic events on communities and infrastructure.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Ongoing research into earthquake precursors, such as changes in groundwater levels, electromagnetic signals, and animal behaviour, may lead to the identification of new precursory indicators.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Future prediction systems could incorporate these additional data sources to enhance prediction accuracy.</a:t>
            </a:r>
            <a:endParaRPr/>
          </a:p>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30" name="Google Shape;3230;p22" descr="Abstract background with futuristic elements"/>
          <p:cNvPicPr preferRelativeResize="0"/>
          <p:nvPr/>
        </p:nvPicPr>
        <p:blipFill rotWithShape="1">
          <a:blip r:embed="rId3">
            <a:alphaModFix/>
          </a:blip>
          <a:src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000" b="1" dirty="0"/>
              <a:t>GITHUB LINK</a:t>
            </a:r>
            <a:r>
              <a:rPr lang="en-US" b="1" dirty="0"/>
              <a:t>:</a:t>
            </a:r>
            <a:br>
              <a:rPr lang="en-US" b="1" dirty="0"/>
            </a:br>
            <a:r>
              <a:rPr lang="en-US" b="1" dirty="0">
                <a:hlinkClick r:id="rId3"/>
              </a:rPr>
              <a:t>https://github.com/VIVEK1392004</a:t>
            </a:r>
            <a:br>
              <a:rPr lang="en-US"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a:ea typeface="Arial"/>
                <a:cs typeface="Arial"/>
                <a:sym typeface="Arial"/>
              </a:rPr>
              <a:t>Video of the Project:</a:t>
            </a: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a:ea typeface="Arial"/>
                <a:cs typeface="Arial"/>
                <a:sym typeface="Arial"/>
                <a:hlinkClick r:id="rId3"/>
              </a:rPr>
              <a:t> </a:t>
            </a:r>
            <a:endParaRPr dirty="0"/>
          </a:p>
          <a:p>
            <a:pPr marL="0" marR="0" lvl="0" indent="0" algn="l" rtl="0">
              <a:lnSpc>
                <a:spcPct val="100000"/>
              </a:lnSpc>
              <a:spcBef>
                <a:spcPts val="0"/>
              </a:spcBef>
              <a:spcAft>
                <a:spcPts val="0"/>
              </a:spcAft>
              <a:buNone/>
            </a:pPr>
            <a:r>
              <a:rPr lang="en-IN" sz="1600" b="1" i="0" u="sng" strike="noStrike" cap="none" dirty="0">
                <a:solidFill>
                  <a:schemeClr val="hlink"/>
                </a:solidFill>
                <a:latin typeface="Arial"/>
                <a:ea typeface="Arial"/>
                <a:cs typeface="Arial"/>
                <a:sym typeface="Arial"/>
                <a:hlinkClick r:id="rId3"/>
              </a:rPr>
              <a:t>https://github.com/VIVEK1392004/Earthquake_Prediction_System</a:t>
            </a:r>
          </a:p>
          <a:p>
            <a:pPr marL="0" marR="0" lvl="0" indent="0" algn="l" rtl="0">
              <a:lnSpc>
                <a:spcPct val="100000"/>
              </a:lnSpc>
              <a:spcBef>
                <a:spcPts val="0"/>
              </a:spcBef>
              <a:spcAft>
                <a:spcPts val="0"/>
              </a:spcAft>
              <a:buNone/>
            </a:pPr>
            <a:endParaRPr sz="1600" b="1" i="0" u="sng" strike="noStrike" cap="none" dirty="0">
              <a:solidFill>
                <a:schemeClr val="hlink"/>
              </a:solidFill>
              <a:latin typeface="Arial"/>
              <a:ea typeface="Arial"/>
              <a:cs typeface="Arial"/>
              <a:sym typeface="Arial"/>
              <a:hlinkClick r:id="rId3"/>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 </a:t>
            </a: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 </a:t>
            </a:r>
            <a:endParaRPr sz="1600" b="1" i="0" u="none" strike="noStrike" cap="none">
              <a:solidFill>
                <a:srgbClr val="213163"/>
              </a:solidFill>
              <a:latin typeface="Arial"/>
              <a:ea typeface="Arial"/>
              <a:cs typeface="Arial"/>
              <a:sym typeface="Arial"/>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Conclusion:</a:t>
            </a:r>
            <a:endParaRPr/>
          </a:p>
          <a:p>
            <a:pPr marL="342900" marR="0" lvl="0" indent="-342900" algn="just" rtl="0">
              <a:lnSpc>
                <a:spcPct val="100000"/>
              </a:lnSpc>
              <a:spcBef>
                <a:spcPts val="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a:ea typeface="Arial"/>
              <a:cs typeface="Arial"/>
              <a:sym typeface="Arial"/>
            </a:endParaRPr>
          </a:p>
          <a:p>
            <a:pPr marL="342900" marR="0" lvl="0" indent="-323850" algn="just" rtl="0">
              <a:lnSpc>
                <a:spcPct val="100000"/>
              </a:lnSpc>
              <a:spcBef>
                <a:spcPts val="400"/>
              </a:spcBef>
              <a:spcAft>
                <a:spcPts val="0"/>
              </a:spcAft>
              <a:buClr>
                <a:srgbClr val="0D0D0D"/>
              </a:buClr>
              <a:buSzPts val="1700"/>
              <a:buFont typeface="Arial"/>
              <a:buChar char="•"/>
            </a:pPr>
            <a:r>
              <a:rPr lang="en-US" sz="1600" b="0" i="0" u="none" strike="noStrike" cap="none">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a:ea typeface="Arial"/>
              <a:cs typeface="Arial"/>
              <a:sym typeface="Arial"/>
            </a:endParaRPr>
          </a:p>
          <a:p>
            <a:pPr marL="342900" marR="0" lvl="0" indent="-323850" algn="just" rtl="0">
              <a:lnSpc>
                <a:spcPct val="100000"/>
              </a:lnSpc>
              <a:spcBef>
                <a:spcPts val="400"/>
              </a:spcBef>
              <a:spcAft>
                <a:spcPts val="0"/>
              </a:spcAft>
              <a:buClr>
                <a:srgbClr val="0D0D0D"/>
              </a:buClr>
              <a:buSzPts val="1700"/>
              <a:buFont typeface="Arial"/>
              <a:buChar char="•"/>
            </a:pPr>
            <a:r>
              <a:rPr lang="en-US" sz="1600" b="0" i="0" u="none" strike="noStrike" cap="none">
                <a:solidFill>
                  <a:srgbClr val="0D0D0D"/>
                </a:solidFill>
                <a:latin typeface="Times New Roman"/>
                <a:ea typeface="Times New Roman"/>
                <a:cs typeface="Times New Roman"/>
                <a:sym typeface="Times New Roman"/>
              </a:rPr>
              <a:t>Magnitude based prediction.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213163"/>
              </a:solidFill>
              <a:latin typeface="Arial"/>
              <a:ea typeface="Arial"/>
              <a:cs typeface="Arial"/>
              <a:sym typeface="Arial"/>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53" name="Google Shape;3253;p25" descr="A pen and papers with check marks&#10;&#10;Description automatically generated"/>
          <p:cNvPicPr preferRelativeResize="0"/>
          <p:nvPr/>
        </p:nvPicPr>
        <p:blipFill rotWithShape="1">
          <a:blip r:embed="rId3">
            <a:alphaModFix/>
          </a:blip>
          <a:src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736" marR="0" lvl="0" indent="-84836" algn="l" rtl="0">
              <a:lnSpc>
                <a:spcPct val="100000"/>
              </a:lnSpc>
              <a:spcBef>
                <a:spcPts val="0"/>
              </a:spcBef>
              <a:spcAft>
                <a:spcPts val="0"/>
              </a:spcAft>
              <a:buClr>
                <a:srgbClr val="213163"/>
              </a:buClr>
              <a:buSzPts val="1400"/>
              <a:buFont typeface="Arial"/>
              <a:buNone/>
            </a:pPr>
            <a:endParaRPr sz="1400" b="0" i="0" u="none" strike="noStrike" cap="none">
              <a:solidFill>
                <a:srgbClr val="0000FF"/>
              </a:solidFill>
              <a:latin typeface="Arial"/>
              <a:ea typeface="Arial"/>
              <a:cs typeface="Arial"/>
              <a:sym typeface="Arial"/>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Reference:</a:t>
            </a:r>
            <a:endParaRPr/>
          </a:p>
          <a:p>
            <a:pPr marL="342900" marR="0" lvl="0" indent="-342900" algn="just" rtl="0">
              <a:lnSpc>
                <a:spcPct val="100000"/>
              </a:lnSpc>
              <a:spcBef>
                <a:spcPts val="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Martinez, J., &amp; Bernal, J. (2018). "Earthquake magnitude prediction using random forest algorithm." </a:t>
            </a:r>
            <a:r>
              <a:rPr lang="en-US" sz="1600" b="0" i="1" u="none" strike="noStrike" cap="none">
                <a:solidFill>
                  <a:srgbClr val="0D0D0D"/>
                </a:solidFill>
                <a:latin typeface="Arial"/>
                <a:ea typeface="Arial"/>
                <a:cs typeface="Arial"/>
                <a:sym typeface="Arial"/>
              </a:rPr>
              <a:t>Journal of Earthquake Engineering</a:t>
            </a:r>
            <a:r>
              <a:rPr lang="en-US" sz="1600" b="0" i="0" u="none" strike="noStrike" cap="none">
                <a:solidFill>
                  <a:srgbClr val="0D0D0D"/>
                </a:solidFill>
                <a:latin typeface="Arial"/>
                <a:ea typeface="Arial"/>
                <a:cs typeface="Arial"/>
                <a:sym typeface="Arial"/>
              </a:rPr>
              <a:t>, 22(7), 1261-1276.</a:t>
            </a:r>
            <a:endParaRPr sz="1600" b="0" i="0" u="none" strike="noStrike" cap="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Jaiswal, A., Singh, R., &amp; Kumar, A. (2020). "Earthquake magnitude and depth prediction using machine learning techniques." </a:t>
            </a:r>
            <a:r>
              <a:rPr lang="en-US" sz="1600" b="0" i="1" u="none" strike="noStrike" cap="none">
                <a:solidFill>
                  <a:srgbClr val="0D0D0D"/>
                </a:solidFill>
                <a:latin typeface="Arial"/>
                <a:ea typeface="Arial"/>
                <a:cs typeface="Arial"/>
                <a:sym typeface="Arial"/>
              </a:rPr>
              <a:t>Journal of Earth System Science</a:t>
            </a:r>
            <a:r>
              <a:rPr lang="en-US" sz="1600" b="0" i="0" u="none" strike="noStrike" cap="none">
                <a:solidFill>
                  <a:srgbClr val="0D0D0D"/>
                </a:solidFill>
                <a:latin typeface="Arial"/>
                <a:ea typeface="Arial"/>
                <a:cs typeface="Arial"/>
                <a:sym typeface="Arial"/>
              </a:rPr>
              <a:t>, 129(4), 1-9.</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Jaiswal, A., Singh, R., &amp; Kumar, A. (2020). "Earthquake magnitude and depth prediction using machine learning techniques." </a:t>
            </a:r>
            <a:r>
              <a:rPr lang="en-US" sz="1600" b="0" i="1" u="none" strike="noStrike" cap="none">
                <a:solidFill>
                  <a:srgbClr val="0D0D0D"/>
                </a:solidFill>
                <a:latin typeface="Arial"/>
                <a:ea typeface="Arial"/>
                <a:cs typeface="Arial"/>
                <a:sym typeface="Arial"/>
              </a:rPr>
              <a:t>Journal of Earth System Science</a:t>
            </a:r>
            <a:r>
              <a:rPr lang="en-US" sz="1600" b="0" i="0" u="none" strike="noStrike" cap="none">
                <a:solidFill>
                  <a:srgbClr val="0D0D0D"/>
                </a:solidFill>
                <a:latin typeface="Arial"/>
                <a:ea typeface="Arial"/>
                <a:cs typeface="Arial"/>
                <a:sym typeface="Arial"/>
              </a:rPr>
              <a:t>, 129(4), 1-9.</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Allen , R.M. (2021)-This review provides an overview of earthquake early warning systems,discussing their principles,capabilities,and challenges.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a:ea typeface="Arial"/>
                <a:cs typeface="Arial"/>
                <a:sym typeface="Arial"/>
              </a:rPr>
              <a:t>Thank you!</a:t>
            </a:r>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Course Outline</a:t>
            </a:r>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736" marR="0" lvl="0" indent="-173736" algn="l" rtl="0">
              <a:lnSpc>
                <a:spcPct val="100000"/>
              </a:lnSpc>
              <a:spcBef>
                <a:spcPts val="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Abstract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Problem Statement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Aims, Objective &amp; Proposed System/Solution </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Deployment &amp; Algorithm</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Future Scope</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Video of the Project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Conclusion</a:t>
            </a:r>
            <a:endParaRPr/>
          </a:p>
          <a:p>
            <a:pPr marL="173736" marR="0" lvl="0" indent="-173736" algn="l" rtl="0">
              <a:lnSpc>
                <a:spcPct val="100000"/>
              </a:lnSpc>
              <a:spcBef>
                <a:spcPts val="800"/>
              </a:spcBef>
              <a:spcAft>
                <a:spcPts val="80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Reference</a:t>
            </a:r>
            <a:endParaRPr/>
          </a:p>
        </p:txBody>
      </p:sp>
      <p:pic>
        <p:nvPicPr>
          <p:cNvPr id="3154" name="Google Shape;3154;p14"/>
          <p:cNvPicPr preferRelativeResize="0"/>
          <p:nvPr/>
        </p:nvPicPr>
        <p:blipFill rotWithShape="1">
          <a:blip r:embed="rId3">
            <a:alphaModFix/>
          </a:blip>
          <a:src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 Earthquakes are natural disasters with devastating consequences, often causing loss of life and extensive damage to infrastructure.</a:t>
            </a:r>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  The ability to predict earthquakes with accuracy and timeliness is crucial for minimizing their impact and implementing effective disaster management strategies. </a:t>
            </a:r>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 recent years, advancements in technology and data analytics have facilitated the development of sophisticated earthquake prediction systems.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Abstract</a:t>
            </a:r>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3">
              <a:alphaModFix/>
            </a:blip>
            <a:src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4">
              <a:alphaModFix/>
            </a:blip>
            <a:srcRect b="62887"/>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1800" b="0" i="0" u="none" strike="noStrike" cap="none">
                <a:solidFill>
                  <a:srgbClr val="000000"/>
                </a:solidFill>
                <a:latin typeface="Arial"/>
                <a:ea typeface="Arial"/>
                <a:cs typeface="Arial"/>
                <a:sym typeface="Arial"/>
              </a:rPr>
              <a:t>Predicting earthquakes, including their magnitude, is a complex scientific problem that involves seismology, geophysics , and other disciplines.</a:t>
            </a:r>
            <a:endParaRPr/>
          </a:p>
          <a:p>
            <a:pPr marL="342900" marR="0" lvl="0" indent="-342900" algn="just" rtl="0">
              <a:lnSpc>
                <a:spcPct val="100000"/>
              </a:lnSpc>
              <a:spcBef>
                <a:spcPts val="560"/>
              </a:spcBef>
              <a:spcAft>
                <a:spcPts val="0"/>
              </a:spcAft>
              <a:buClr>
                <a:schemeClr val="dk1"/>
              </a:buClr>
              <a:buSzPts val="2800"/>
              <a:buFont typeface="Arial"/>
              <a:buChar char="•"/>
            </a:pPr>
            <a:r>
              <a:rPr lang="en-US" sz="1800" b="0" i="0" u="none" strike="noStrike" cap="none">
                <a:solidFill>
                  <a:srgbClr val="000000"/>
                </a:solidFill>
                <a:latin typeface="Arial"/>
                <a:ea typeface="Arial"/>
                <a:cs typeface="Arial"/>
                <a:sym typeface="Arial"/>
              </a:rPr>
              <a:t> Analyzing  data from seismic sensor, historical patters, and various modelling techniques which typically fall outside the scope of AIML due to lack of  accurate predicting the magnitude of earthquake.</a:t>
            </a:r>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Problem Statement</a:t>
            </a:r>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3">
              <a:alphaModFix/>
            </a:blip>
            <a:srcRect l="11107" t="10028" r="10943" b="11565"/>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4">
              <a:alphaModFix/>
            </a:blip>
            <a:srcRect b="60167"/>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Aim:  T</a:t>
            </a:r>
            <a:r>
              <a:rPr lang="en-US" sz="1400" b="0" i="0" u="none" strike="noStrike" cap="none">
                <a:solidFill>
                  <a:srgbClr val="000000"/>
                </a:solidFill>
                <a:latin typeface="Arial"/>
                <a:ea typeface="Arial"/>
                <a:cs typeface="Arial"/>
                <a:sym typeface="Arial"/>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a:ea typeface="Arial"/>
              <a:cs typeface="Arial"/>
              <a:sym typeface="Arial"/>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Aim and Objective</a:t>
            </a:r>
            <a:endParaRPr/>
          </a:p>
        </p:txBody>
      </p:sp>
      <p:pic>
        <p:nvPicPr>
          <p:cNvPr id="3184" name="Google Shape;3184;p17" descr="Presentation with checklist with solid fill"/>
          <p:cNvPicPr preferRelativeResize="0"/>
          <p:nvPr/>
        </p:nvPicPr>
        <p:blipFill rotWithShape="1">
          <a:blip r:embed="rId3">
            <a:alphaModFix/>
          </a:blip>
          <a:srcRect l="7518" t="10397" r="9864" b="8879"/>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88900" algn="just" rtl="0">
              <a:lnSpc>
                <a:spcPct val="100000"/>
              </a:lnSpc>
              <a:spcBef>
                <a:spcPts val="6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goal  is  to  develop  a  machine  learning  model  for  Earth  Quake Prediction,  to  potentially  replace  the  updatable  supervised  machine  learning classification  models  by  predicting  results  in  the  form  of  best  accuracy  by comparing supervised algorithm. </a:t>
            </a:r>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736" marR="0" lvl="0" indent="-173736"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173736" marR="0" lvl="0" indent="-84836" algn="l" rtl="0">
              <a:lnSpc>
                <a:spcPct val="100000"/>
              </a:lnSpc>
              <a:spcBef>
                <a:spcPts val="8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Objectives</a:t>
            </a:r>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3">
              <a:alphaModFix/>
            </a:blip>
            <a:src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a:ea typeface="Arial"/>
                <a:cs typeface="Arial"/>
                <a:sym typeface="Arial"/>
              </a:rPr>
              <a:t>PROPOSED SYSTEM</a:t>
            </a:r>
            <a:endParaRPr sz="1200" b="1" i="0" u="none" strike="noStrike" cap="none">
              <a:solidFill>
                <a:srgbClr val="000000"/>
              </a:solidFill>
              <a:latin typeface="Arial"/>
              <a:ea typeface="Arial"/>
              <a:cs typeface="Arial"/>
              <a:sym typeface="Arial"/>
            </a:endParaRPr>
          </a:p>
          <a:p>
            <a:pPr marL="342900" marR="0" lvl="0" indent="-225425" algn="just" rtl="0">
              <a:lnSpc>
                <a:spcPct val="90000"/>
              </a:lnSpc>
              <a:spcBef>
                <a:spcPts val="0"/>
              </a:spcBef>
              <a:spcAft>
                <a:spcPts val="0"/>
              </a:spcAft>
              <a:buClr>
                <a:schemeClr val="dk1"/>
              </a:buClr>
              <a:buSzPts val="1850"/>
              <a:buFont typeface="Arial"/>
              <a:buNone/>
            </a:pPr>
            <a:endParaRPr sz="1200" b="0" i="0" u="none" strike="noStrike" cap="none">
              <a:solidFill>
                <a:srgbClr val="000000"/>
              </a:solidFill>
              <a:latin typeface="Arial"/>
              <a:ea typeface="Arial"/>
              <a:cs typeface="Arial"/>
              <a:sym typeface="Arial"/>
            </a:endParaRPr>
          </a:p>
          <a:p>
            <a:pPr marL="342900" marR="0" lvl="0" indent="-342900" algn="just" rtl="0">
              <a:lnSpc>
                <a:spcPct val="90000"/>
              </a:lnSpc>
              <a:spcBef>
                <a:spcPts val="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For predicting the magnitude of an earthquake when it’s not known, regression  algorithms are typically used in earthquake prediction  systems.</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Linear regression: This is one of the simplest regression algorithms, which fits a linear relationship between the input features and the target variable (earthquake magnitude in this case).</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They  analyze and historical earthquake magnitudes to estimate the magnitude of an impending earthquake</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Development of a prediction model utilizing  Artificial Neural Networks  (ANN) to forecast the magnitude and depth of earthquake based on historical data.</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Utilization of a dataset containing various earthquake parameter fields for training the ANN model enabling it to predict earthquake characteristics at specific latitude and longitude coordinates.</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Random Forest Regression:</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In a random forest regression for predicting the magnitude of earthquake,the algorithm typically used in based on decision trees.</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This ensemble approach helps to improve the accuracy and generalization of the model.</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Data Collection and Preprocessing: Preprocess the data by handling missing values, scaling features, and encoding categorical variables if necessary.</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Feature Selection and Engineering: Extract additional features if needed and perform feature engineering to enhance the predictive power of the model.</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Model Training: Train a Random Forest Regression model using the training data. Random Forest combines multiple decision trees, each trained on a random subset of the data and features, to make predictions..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DEPLOYMENT</a:t>
            </a:r>
            <a:endParaRPr sz="1600" b="1" i="0" u="none" strike="noStrike" cap="none">
              <a:solidFill>
                <a:srgbClr val="213163"/>
              </a:solidFill>
              <a:latin typeface="Arial"/>
              <a:ea typeface="Arial"/>
              <a:cs typeface="Arial"/>
              <a:sym typeface="Arial"/>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Train your earthquake magnitude prediction model using historical seismic data . Evaluate the models performance using appropriate matrics such as mean absolute error (MAE), mean squared error (MSE), or root mean squared error (RMSE) on a validation data </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Serialize the trained model into a format that can be easily deployed and used in production environments.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Create an application programming interface (API) that exposes endpoints for receiving input data and returning earthquake magnitude predictions.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Optimize your deployment infrastructure for scalability and performance to handle varying loads of incoming prediction requests.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Consider using cloud services like AWS, Google cloud, or Azure for scalable and reliable infrastructure.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Implement caching mechanism and load balancers to distribute incoming requests efficiently.   </a:t>
            </a:r>
            <a:endParaRPr sz="1600" b="0" i="0" u="none" strike="noStrike" cap="none">
              <a:solidFill>
                <a:srgbClr val="000000"/>
              </a:solidFill>
              <a:latin typeface="Arial"/>
              <a:ea typeface="Arial"/>
              <a:cs typeface="Arial"/>
              <a:sym typeface="Arial"/>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1141</Words>
  <Application>Microsoft Office PowerPoint</Application>
  <PresentationFormat>On-screen Show (16:9)</PresentationFormat>
  <Paragraphs>104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   ALGORITHM:</vt:lpstr>
      <vt:lpstr>PowerPoint Presentation</vt:lpstr>
      <vt:lpstr>PowerPoint Presentation</vt:lpstr>
      <vt:lpstr>GITHUB LINK: https://github.com/VIVEK1392004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Sivakumar C</cp:lastModifiedBy>
  <cp:revision>1</cp:revision>
  <dcterms:modified xsi:type="dcterms:W3CDTF">2024-04-17T15:02:57Z</dcterms:modified>
</cp:coreProperties>
</file>